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3"/>
  </p:normalViewPr>
  <p:slideViewPr>
    <p:cSldViewPr snapToGrid="0" snapToObjects="1">
      <p:cViewPr varScale="1">
        <p:scale>
          <a:sx n="136" d="100"/>
          <a:sy n="136" d="100"/>
        </p:scale>
        <p:origin x="216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20FF0A-11BF-7445-908A-040D637AD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9E3F22-9DC2-6E49-84EF-F4764B866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E1C3FD-6FD5-1D47-9072-F6BF40EF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10-4017-3642-AF23-5338967EE14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81F20F-53E8-DD42-82F0-DA66B674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9996A-2C18-6843-A49C-9A52FEB6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DE8-F09A-5F4F-A7DE-92F840DD1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18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A5932-51F0-4D4E-BE22-9394A906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04C453-49DA-BB44-81AE-860710CB9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3E8D9C-76FD-5A4D-B1C0-73BDCCD2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10-4017-3642-AF23-5338967EE14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8E3E18-BDB7-F043-9879-1C25CBB9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C88379-3197-F644-B655-46874BD8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DE8-F09A-5F4F-A7DE-92F840DD1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19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338F946-D693-1347-8DC7-5625F28FC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D80A8D-3ADD-7D46-B928-19A44D440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CB33A-9766-C747-A4E2-3465CA7E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10-4017-3642-AF23-5338967EE14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4A6229-511F-1842-8362-2CB011BF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ABBCB3-3E81-5947-9C52-1A9531BA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DE8-F09A-5F4F-A7DE-92F840DD1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4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DCC2A4-DF27-A344-BADB-5B865380F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8D2DCA-2E1F-3842-9D72-7EBFFDDEE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FFD07F-4728-ED44-A2C2-72D1AFDD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10-4017-3642-AF23-5338967EE14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0511B1-C82F-5C4B-8BD8-39DEA209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2DF972-7D19-E347-BBE2-7837F028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DE8-F09A-5F4F-A7DE-92F840DD1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39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AF3C2C-D832-E748-AD36-12617FEA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B6F97-6C50-E14F-BD6F-13904F13F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8743F4-4BA8-C240-8C3A-8DA88092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10-4017-3642-AF23-5338967EE14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D864B8-E0A5-BA4A-AAA7-52B78B93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C77338-5129-A445-AAD9-2E708AF4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DE8-F09A-5F4F-A7DE-92F840DD1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94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1BE18E-1019-8A40-8B72-5802651D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05C26D-A83B-F145-8CB3-96746CF49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B91446-2D0B-D444-A187-1A07961D9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F0A990-DDB5-C641-9259-163A7AA6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10-4017-3642-AF23-5338967EE14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161F1D-BEDC-E14B-AD87-F899F91F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7F2D17-F522-B440-BE17-758B150A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DE8-F09A-5F4F-A7DE-92F840DD1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0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E64C1-4949-B845-90AE-3A10C3A7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1B5C74-C050-6546-AFE5-088A799A8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716D7B-9669-484D-8A49-C877EF0D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3F4F20-6FF4-A44E-869D-B81AF8492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C68843-5043-1045-807D-41A511A8B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926803-AE8D-114A-BFC3-5F78EF5D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10-4017-3642-AF23-5338967EE14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1883C6-E78B-D549-A182-CCAFD087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7103DBA-D9AB-6148-95B2-4E4935E2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DE8-F09A-5F4F-A7DE-92F840DD1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3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626E84-A221-0847-91AA-238412C3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AA677F-C0E2-6147-913E-521FB3F7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10-4017-3642-AF23-5338967EE14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FCC986-8CCB-4D4C-856B-6441A7B5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760A49-CA45-9F42-AB05-15D2756D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DE8-F09A-5F4F-A7DE-92F840DD1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85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763309-0737-E446-B727-3389DEFC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10-4017-3642-AF23-5338967EE14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A37B40A-083F-D642-877E-21574F59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62932C-9AB3-004B-8030-A78B009E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DE8-F09A-5F4F-A7DE-92F840DD1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C247D-6208-0345-9DA5-BFFCF9BE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CC606C-BA39-6540-B299-2C6F7645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A96A6A-F23C-0C41-9E68-7523C3277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2D10AF-97FB-904F-AA6E-74E348DB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10-4017-3642-AF23-5338967EE14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F59BC2-4B0E-C047-87A9-42DBA0D9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005BD2-8949-9B45-8E23-C51A58D6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DE8-F09A-5F4F-A7DE-92F840DD1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64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21D45F-3CCC-C34B-842E-89BFEA7E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9DB797A-91C0-C246-9F8F-C35C4CFD3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FDD256-5C2A-2E4B-A637-C7725ED8A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4ED287-CE60-AC4B-B8D8-DBC73067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10-4017-3642-AF23-5338967EE14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0FC305-E3D8-1C40-B015-B4DE05FA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DF1331-F40C-0644-A4D0-CF922FDC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DDE8-F09A-5F4F-A7DE-92F840DD1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74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0EEE5D-017F-084C-BE0C-AC4A0B40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BAF8A1-02FA-3749-9F0D-B2B61BE0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D48DB3-A0FE-9B41-AA9E-E8016F9CE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5A10-4017-3642-AF23-5338967EE14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5EA86E-E952-3E40-ABAC-3061F1CD6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3757EA-86F4-404B-AA1E-AC279B181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9DDE8-F09A-5F4F-A7DE-92F840DD1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33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8B9213-0C4B-C141-B18B-23A078B18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157"/>
            <a:ext cx="9144000" cy="1640264"/>
          </a:xfrm>
        </p:spPr>
        <p:txBody>
          <a:bodyPr>
            <a:normAutofit/>
          </a:bodyPr>
          <a:lstStyle/>
          <a:p>
            <a:r>
              <a:rPr lang="it-IT" sz="4400" dirty="0"/>
              <a:t>BREVE GUIDA ALL’USO DEL REGISTRO ELETTRONICO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8C6796-DA44-E142-9ADC-8EE516FB2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0706"/>
            <a:ext cx="9144000" cy="1655762"/>
          </a:xfrm>
        </p:spPr>
        <p:txBody>
          <a:bodyPr/>
          <a:lstStyle/>
          <a:p>
            <a:r>
              <a:rPr lang="it-IT" dirty="0"/>
              <a:t>2019/2020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3A7D20-8106-9047-8623-3C816A5F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548" y="2553682"/>
            <a:ext cx="2070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A48A4F8-DCA9-3547-A969-00EB4AD9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986"/>
            <a:ext cx="10515600" cy="5279009"/>
          </a:xfrm>
        </p:spPr>
        <p:txBody>
          <a:bodyPr>
            <a:normAutofit fontScale="90000"/>
          </a:bodyPr>
          <a:lstStyle/>
          <a:p>
            <a:br>
              <a:rPr lang="it-IT" sz="2000" b="1" dirty="0"/>
            </a:br>
            <a:br>
              <a:rPr lang="it-IT" sz="1600" dirty="0"/>
            </a:br>
            <a:r>
              <a:rPr lang="it-IT" sz="1600" dirty="0"/>
              <a:t>L’accesso al RE avviene utilizzando le credenziali fornite dalla segreteria (Sig. Marcello). </a:t>
            </a:r>
            <a:br>
              <a:rPr lang="it-IT" sz="1600" dirty="0"/>
            </a:br>
            <a:br>
              <a:rPr lang="it-IT" sz="1600" dirty="0"/>
            </a:br>
            <a:r>
              <a:rPr lang="it-IT" sz="1600" dirty="0"/>
              <a:t>- I docenti che hanno già un CODICE UTENTE ma non ricordano la password possono recuperarla autonomamente cliccando sul pulsante </a:t>
            </a:r>
            <a:r>
              <a:rPr lang="it-IT" sz="1600" i="1" u="sng" dirty="0"/>
              <a:t>Password dimenticata?  </a:t>
            </a:r>
            <a:r>
              <a:rPr lang="it-IT" sz="1600" dirty="0"/>
              <a:t>; in questo modo riceveranno al proprio indirizzo mail la nuova password. </a:t>
            </a:r>
            <a:br>
              <a:rPr lang="it-IT" sz="16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r>
              <a:rPr lang="it-IT" sz="1600" dirty="0"/>
              <a:t>- I docenti che non sono in possesso di alcuna credenziale dovranno richiederla in segreteria. </a:t>
            </a: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endParaRPr lang="it-IT" sz="16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ECD33BD-22BF-6145-AEC9-C67ABE43B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01" y="2337847"/>
            <a:ext cx="4119513" cy="2636488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1087FF1-6201-6347-92BF-6A3C54AAB48B}"/>
              </a:ext>
            </a:extLst>
          </p:cNvPr>
          <p:cNvCxnSpPr>
            <a:cxnSpLocks/>
          </p:cNvCxnSpPr>
          <p:nvPr/>
        </p:nvCxnSpPr>
        <p:spPr>
          <a:xfrm flipH="1">
            <a:off x="2856323" y="2337847"/>
            <a:ext cx="1781665" cy="21621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olo 1">
            <a:extLst>
              <a:ext uri="{FF2B5EF4-FFF2-40B4-BE49-F238E27FC236}">
                <a16:creationId xmlns:a16="http://schemas.microsoft.com/office/drawing/2014/main" id="{28A3FD48-08F9-CD4D-B71E-61A45205AD2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3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/>
              <a:t>Credenziali</a:t>
            </a:r>
          </a:p>
        </p:txBody>
      </p:sp>
    </p:spTree>
    <p:extLst>
      <p:ext uri="{BB962C8B-B14F-4D97-AF65-F5344CB8AC3E}">
        <p14:creationId xmlns:p14="http://schemas.microsoft.com/office/powerpoint/2010/main" val="14933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3D71FB-CE53-6941-9261-A0525D2D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848"/>
          </a:xfrm>
        </p:spPr>
        <p:txBody>
          <a:bodyPr>
            <a:normAutofit/>
          </a:bodyPr>
          <a:lstStyle/>
          <a:p>
            <a:pPr algn="ctr"/>
            <a:r>
              <a:rPr lang="it-IT" sz="3000" b="1" dirty="0"/>
              <a:t>Firme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DBB103-728E-594F-A26A-70285F462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974"/>
            <a:ext cx="10515600" cy="5737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dirty="0"/>
              <a:t>L’operazione fondamentale da parte dei docenti della prima e seconda ora è l’ immissione dei dati dalla cui esattezza o inesattezza dipende la consequenziale informazione di cui fruiscono i docenti delle ore successive.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Accedere al RE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/>
              <a:t>Autenticarsi con le proprie credenziali cliccando esclusivamente sulla voce Login utilizzando le credenziali in nostro possesso formate da un numero di quattro cifre e una password che in seguito potremmo anche cambiare :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dirty="0"/>
              <a:t>3</a:t>
            </a:r>
            <a:r>
              <a:rPr lang="it-IT" sz="1400" dirty="0"/>
              <a:t>.    A questo punto selezionate il plesso desiderato e poi la classe :</a:t>
            </a: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r>
              <a:rPr lang="it-IT" sz="1400" dirty="0"/>
              <a:t>4. Per accedere all’elenco della classe scegliere Appello semplificato :</a:t>
            </a:r>
          </a:p>
          <a:p>
            <a:pPr marL="0" indent="0">
              <a:buNone/>
            </a:pPr>
            <a:endParaRPr lang="it-IT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150289-6839-3F4D-BF8A-EA80CBAC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38" y="2252180"/>
            <a:ext cx="2344393" cy="11818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E41CFE9-7B43-7F40-8253-F49212E9E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36" y="4144250"/>
            <a:ext cx="6111711" cy="627518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1B26B4B-4BBA-444E-9490-3C03C5893F6B}"/>
              </a:ext>
            </a:extLst>
          </p:cNvPr>
          <p:cNvCxnSpPr/>
          <p:nvPr/>
        </p:nvCxnSpPr>
        <p:spPr>
          <a:xfrm>
            <a:off x="3370082" y="3899487"/>
            <a:ext cx="386499" cy="6881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069CA83-DB20-3E42-AC4C-2C03BAD3985F}"/>
              </a:ext>
            </a:extLst>
          </p:cNvPr>
          <p:cNvCxnSpPr/>
          <p:nvPr/>
        </p:nvCxnSpPr>
        <p:spPr>
          <a:xfrm>
            <a:off x="4929432" y="3899486"/>
            <a:ext cx="386499" cy="6881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EB214590-A910-494F-AB57-D19BF9CE9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938" y="5382706"/>
            <a:ext cx="5224304" cy="1259604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9EB1226-8FD6-D24B-80A1-223481C9B38E}"/>
              </a:ext>
            </a:extLst>
          </p:cNvPr>
          <p:cNvCxnSpPr>
            <a:cxnSpLocks/>
          </p:cNvCxnSpPr>
          <p:nvPr/>
        </p:nvCxnSpPr>
        <p:spPr>
          <a:xfrm>
            <a:off x="1102936" y="5232778"/>
            <a:ext cx="193249" cy="593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1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676C8-3BC5-E540-9FA1-12BAEF2E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511"/>
            <a:ext cx="10515600" cy="5856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dirty="0"/>
              <a:t>4. Prestate attenzione all’ora da firmare, perché il registro propone automaticamente la prima ora libera che potrebbe anche non corrispondere a quella che ci interessa. Il nome è mostrato in automatico, bisogna solo scegliere la materia e la tipologia (cattedra, sostegno, compresenza etc.), infine per firmare bisogna spuntare la casellina accanto. Volendo si possono firmare più ore utilizzando la casella a discesa posta in alto:</a:t>
            </a: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r>
              <a:rPr lang="it-IT" sz="1600" dirty="0">
                <a:solidFill>
                  <a:srgbClr val="FF0000"/>
                </a:solidFill>
              </a:rPr>
              <a:t>!!!! Ricorda che per eliminare una firma basta semplicemente togliere il segno di spunta in corrispondenza dell’ora interessata e poi cliccare su Applica. In seguito si potrà firmare una nuova ora !!!!</a:t>
            </a:r>
          </a:p>
          <a:p>
            <a:pPr marL="0" indent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980CFD-CDAA-9E48-ADF9-AAD3D062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95" y="1193104"/>
            <a:ext cx="3158765" cy="18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9E4F13-81B6-F448-A322-8B866B5A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10"/>
            <a:ext cx="10515600" cy="997818"/>
          </a:xfrm>
        </p:spPr>
        <p:txBody>
          <a:bodyPr>
            <a:normAutofit/>
          </a:bodyPr>
          <a:lstStyle/>
          <a:p>
            <a:pPr algn="ctr"/>
            <a:r>
              <a:rPr lang="it-IT" sz="3000" b="1" dirty="0"/>
              <a:t>Firme in caso di sostituzioni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AD01C-ECF9-9B4E-8931-523162102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313"/>
            <a:ext cx="10515600" cy="4800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Dopo aver effettuato l’accesso al RE con le proprie credenziali :</a:t>
            </a:r>
          </a:p>
          <a:p>
            <a:pPr marL="0" indent="0">
              <a:buNone/>
            </a:pPr>
            <a:r>
              <a:rPr lang="it-IT" sz="1600" dirty="0"/>
              <a:t>A – Cliccare sull’icona indicata dalla freccia e attendere che compaia la scritta del punto B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dirty="0"/>
              <a:t>B – In caso di sostituzione selezionare dall’elenco a discesa il docente da sostituire: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dirty="0"/>
              <a:t>C – Se l’operazione è andata a buon fine il risultato sarà : “Colucci Stefano sostituisce Mario Rossi“.</a:t>
            </a:r>
          </a:p>
          <a:p>
            <a:pPr marL="0" indent="0">
              <a:buNone/>
            </a:pPr>
            <a:r>
              <a:rPr lang="it-IT" sz="1600" dirty="0"/>
              <a:t>D – Si seleziona la classe, la materia e si procede alla firma come da consuetudine.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049C3D-9DC6-684A-8C14-F720D1B0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23" y="2100148"/>
            <a:ext cx="2476500" cy="5461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63034AC-79A4-E248-BD6A-A302E4434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01" y="3241380"/>
            <a:ext cx="2882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F30D6-3DB6-A14E-BE70-7E233E91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000" b="1" dirty="0"/>
              <a:t>HELP E GUIDA ON 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6EE865-F0A1-EB4D-B940-0E3D6768C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6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Si consiglia per un approfondimento, di esaminare anche la pagina di aiuto on-line della piattaforma Web di </a:t>
            </a:r>
            <a:r>
              <a:rPr lang="it-IT" sz="1600" dirty="0" err="1"/>
              <a:t>Axios</a:t>
            </a:r>
            <a:r>
              <a:rPr lang="it-IT" sz="1600" dirty="0"/>
              <a:t> che può </a:t>
            </a:r>
          </a:p>
          <a:p>
            <a:pPr marL="0" indent="0">
              <a:buNone/>
            </a:pPr>
            <a:r>
              <a:rPr lang="it-IT" sz="1600" dirty="0"/>
              <a:t>essere scaricata e stampata cliccando, ovunque nel programma, sull’icona                   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09AEBD-26DB-A74E-A9E4-EB4223953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86" y="2116710"/>
            <a:ext cx="736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66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336</Words>
  <Application>Microsoft Macintosh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BREVE GUIDA ALL’USO DEL REGISTRO ELETTRONICO</vt:lpstr>
      <vt:lpstr>  L’accesso al RE avviene utilizzando le credenziali fornite dalla segreteria (Sig. Marcello).   - I docenti che hanno già un CODICE UTENTE ma non ricordano la password possono recuperarla autonomamente cliccando sul pulsante Password dimenticata?  ; in questo modo riceveranno al proprio indirizzo mail la nuova password.                      - I docenti che non sono in possesso di alcuna credenziale dovranno richiederla in segreteria.    </vt:lpstr>
      <vt:lpstr>Firme</vt:lpstr>
      <vt:lpstr>Presentazione standard di PowerPoint</vt:lpstr>
      <vt:lpstr>Firme in caso di sostituzioni</vt:lpstr>
      <vt:lpstr>HELP E GUIDA ON 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BREVE GUIDA ALL’USO DEL REGISTRO ELETTRONICO</dc:title>
  <dc:creator>Microsoft Office User</dc:creator>
  <cp:lastModifiedBy>Microsoft Office User</cp:lastModifiedBy>
  <cp:revision>7</cp:revision>
  <dcterms:created xsi:type="dcterms:W3CDTF">2019-11-04T21:01:26Z</dcterms:created>
  <dcterms:modified xsi:type="dcterms:W3CDTF">2019-11-04T21:48:13Z</dcterms:modified>
</cp:coreProperties>
</file>