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2" r:id="rId10"/>
    <p:sldId id="265" r:id="rId1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367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704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4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1CC6F-6770-46B0-A2F0-024FD151C7E9}" type="datetimeFigureOut">
              <a:rPr lang="it-IT" smtClean="0"/>
              <a:pPr/>
              <a:t>18/11/2020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29F8B-CF9E-4161-8AA2-160F8FB77A4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87169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1CC6F-6770-46B0-A2F0-024FD151C7E9}" type="datetimeFigureOut">
              <a:rPr lang="it-IT" smtClean="0"/>
              <a:pPr/>
              <a:t>18/11/2020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29F8B-CF9E-4161-8AA2-160F8FB77A4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765580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1CC6F-6770-46B0-A2F0-024FD151C7E9}" type="datetimeFigureOut">
              <a:rPr lang="it-IT" smtClean="0"/>
              <a:pPr/>
              <a:t>18/11/2020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29F8B-CF9E-4161-8AA2-160F8FB77A4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902463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1CC6F-6770-46B0-A2F0-024FD151C7E9}" type="datetimeFigureOut">
              <a:rPr lang="it-IT" smtClean="0"/>
              <a:pPr/>
              <a:t>18/11/2020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29F8B-CF9E-4161-8AA2-160F8FB77A4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898189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1CC6F-6770-46B0-A2F0-024FD151C7E9}" type="datetimeFigureOut">
              <a:rPr lang="it-IT" smtClean="0"/>
              <a:pPr/>
              <a:t>18/11/2020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29F8B-CF9E-4161-8AA2-160F8FB77A4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564202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1CC6F-6770-46B0-A2F0-024FD151C7E9}" type="datetimeFigureOut">
              <a:rPr lang="it-IT" smtClean="0"/>
              <a:pPr/>
              <a:t>18/11/2020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29F8B-CF9E-4161-8AA2-160F8FB77A4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179346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1CC6F-6770-46B0-A2F0-024FD151C7E9}" type="datetimeFigureOut">
              <a:rPr lang="it-IT" smtClean="0"/>
              <a:pPr/>
              <a:t>18/11/2020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29F8B-CF9E-4161-8AA2-160F8FB77A4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165572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1CC6F-6770-46B0-A2F0-024FD151C7E9}" type="datetimeFigureOut">
              <a:rPr lang="it-IT" smtClean="0"/>
              <a:pPr/>
              <a:t>18/11/2020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29F8B-CF9E-4161-8AA2-160F8FB77A4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38500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1CC6F-6770-46B0-A2F0-024FD151C7E9}" type="datetimeFigureOut">
              <a:rPr lang="it-IT" smtClean="0"/>
              <a:pPr/>
              <a:t>18/11/2020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29F8B-CF9E-4161-8AA2-160F8FB77A4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478849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1CC6F-6770-46B0-A2F0-024FD151C7E9}" type="datetimeFigureOut">
              <a:rPr lang="it-IT" smtClean="0"/>
              <a:pPr/>
              <a:t>18/11/2020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29F8B-CF9E-4161-8AA2-160F8FB77A4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724082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1CC6F-6770-46B0-A2F0-024FD151C7E9}" type="datetimeFigureOut">
              <a:rPr lang="it-IT" smtClean="0"/>
              <a:pPr/>
              <a:t>18/11/2020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29F8B-CF9E-4161-8AA2-160F8FB77A4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193159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61CC6F-6770-46B0-A2F0-024FD151C7E9}" type="datetimeFigureOut">
              <a:rPr lang="it-IT" smtClean="0"/>
              <a:pPr/>
              <a:t>18/11/2020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829F8B-CF9E-4161-8AA2-160F8FB77A4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04546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1751" y="1097280"/>
            <a:ext cx="8473691" cy="2726167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4741816" y="4360985"/>
            <a:ext cx="55536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/>
              <a:t>ORIENTAMENTO ANNO FORMATIVO 2021/2022</a:t>
            </a:r>
            <a:endParaRPr lang="it-IT" sz="2400" b="1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72979" y="4049485"/>
            <a:ext cx="1786068" cy="2808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7752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4305" y="346339"/>
            <a:ext cx="2946305" cy="947889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4305" y="2498633"/>
            <a:ext cx="2772329" cy="4359366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274305" y="1476829"/>
            <a:ext cx="2946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Per incontrarci</a:t>
            </a:r>
            <a:endParaRPr lang="it-IT" b="1" dirty="0"/>
          </a:p>
        </p:txBody>
      </p:sp>
      <p:cxnSp>
        <p:nvCxnSpPr>
          <p:cNvPr id="7" name="Connettore diritto 6"/>
          <p:cNvCxnSpPr/>
          <p:nvPr/>
        </p:nvCxnSpPr>
        <p:spPr>
          <a:xfrm flipH="1">
            <a:off x="-13061" y="1423851"/>
            <a:ext cx="343553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/>
          <p:cNvSpPr txBox="1"/>
          <p:nvPr/>
        </p:nvSpPr>
        <p:spPr>
          <a:xfrm>
            <a:off x="3735962" y="6061890"/>
            <a:ext cx="80075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solidFill>
                  <a:srgbClr val="293675"/>
                </a:solidFill>
              </a:rPr>
              <a:t>www.formalbaorienta.it – www.formalba.it</a:t>
            </a:r>
            <a:endParaRPr lang="it-IT" sz="3200" b="1" dirty="0">
              <a:solidFill>
                <a:srgbClr val="293675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3735962" y="1318440"/>
            <a:ext cx="8007547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293675"/>
                </a:solidFill>
              </a:rPr>
              <a:t>OPEN DAY presso le nostre sedi</a:t>
            </a:r>
            <a:br>
              <a:rPr lang="it-IT" sz="2400" b="1" dirty="0" smtClean="0">
                <a:solidFill>
                  <a:srgbClr val="293675"/>
                </a:solidFill>
              </a:rPr>
            </a:br>
            <a:endParaRPr lang="it-IT" sz="800" b="1" dirty="0" smtClean="0">
              <a:solidFill>
                <a:srgbClr val="293675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b="1" dirty="0" smtClean="0">
                <a:solidFill>
                  <a:srgbClr val="FF0000"/>
                </a:solidFill>
              </a:rPr>
              <a:t>sabato 28/11 dalle 9.00 alle 17.00</a:t>
            </a:r>
          </a:p>
          <a:p>
            <a:r>
              <a:rPr lang="it-IT" sz="2400" b="1" dirty="0" smtClean="0">
                <a:solidFill>
                  <a:srgbClr val="FF0000"/>
                </a:solidFill>
              </a:rPr>
              <a:t>    (previo </a:t>
            </a:r>
            <a:r>
              <a:rPr lang="it-IT" sz="2400" b="1" dirty="0">
                <a:solidFill>
                  <a:srgbClr val="FF0000"/>
                </a:solidFill>
              </a:rPr>
              <a:t>appuntamento entro il 25/11)</a:t>
            </a:r>
          </a:p>
          <a:p>
            <a:endParaRPr lang="it-IT" sz="2400" b="1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b="1" dirty="0">
                <a:solidFill>
                  <a:srgbClr val="FF0000"/>
                </a:solidFill>
              </a:rPr>
              <a:t>sabato 12/12 dalle 9.00 alle 17.00 </a:t>
            </a:r>
            <a:endParaRPr lang="it-IT" sz="2400" b="1" dirty="0" smtClean="0">
              <a:solidFill>
                <a:srgbClr val="FF0000"/>
              </a:solidFill>
            </a:endParaRPr>
          </a:p>
          <a:p>
            <a:r>
              <a:rPr lang="it-IT" sz="2400" b="1" dirty="0">
                <a:solidFill>
                  <a:srgbClr val="FF0000"/>
                </a:solidFill>
              </a:rPr>
              <a:t> </a:t>
            </a:r>
            <a:r>
              <a:rPr lang="it-IT" sz="2400" b="1" dirty="0" smtClean="0">
                <a:solidFill>
                  <a:srgbClr val="FF0000"/>
                </a:solidFill>
              </a:rPr>
              <a:t>  (previo appuntamento </a:t>
            </a:r>
            <a:r>
              <a:rPr lang="it-IT" sz="2400" b="1" dirty="0">
                <a:solidFill>
                  <a:srgbClr val="FF0000"/>
                </a:solidFill>
              </a:rPr>
              <a:t>entro il 10/12) </a:t>
            </a:r>
            <a:endParaRPr lang="it-IT" sz="2400" b="1" dirty="0" smtClean="0">
              <a:solidFill>
                <a:srgbClr val="FF0000"/>
              </a:solidFill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3735962" y="4118790"/>
            <a:ext cx="80075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293675"/>
                </a:solidFill>
              </a:rPr>
              <a:t>OPEN DAY virtuali</a:t>
            </a:r>
          </a:p>
          <a:p>
            <a:endParaRPr lang="it-IT" sz="800" b="1" dirty="0">
              <a:solidFill>
                <a:srgbClr val="293675"/>
              </a:solidFill>
            </a:endParaRPr>
          </a:p>
          <a:p>
            <a:r>
              <a:rPr lang="it-IT" sz="2400" b="1" dirty="0" smtClean="0">
                <a:solidFill>
                  <a:srgbClr val="FF0000"/>
                </a:solidFill>
              </a:rPr>
              <a:t>Tutti i giorni è possibile organizzare, previo appuntamento, delle visite virtuali della sede e la presentazione dei corsi.</a:t>
            </a:r>
          </a:p>
        </p:txBody>
      </p:sp>
    </p:spTree>
    <p:extLst>
      <p:ext uri="{BB962C8B-B14F-4D97-AF65-F5344CB8AC3E}">
        <p14:creationId xmlns:p14="http://schemas.microsoft.com/office/powerpoint/2010/main" xmlns="" val="311359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4305" y="346339"/>
            <a:ext cx="2946305" cy="947889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82530" y="291400"/>
            <a:ext cx="6487033" cy="656660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4305" y="2498633"/>
            <a:ext cx="2772329" cy="4359366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274305" y="1476829"/>
            <a:ext cx="29463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Il percorso della formazione professionale e le sue caratteristiche 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xmlns="" val="369773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5126854" y="1058817"/>
            <a:ext cx="5663066" cy="369332"/>
          </a:xfrm>
          <a:prstGeom prst="rect">
            <a:avLst/>
          </a:prstGeom>
          <a:solidFill>
            <a:srgbClr val="293675"/>
          </a:solidFill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</a:rPr>
              <a:t>IN AULA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7491231" y="3553822"/>
            <a:ext cx="3298689" cy="369332"/>
          </a:xfrm>
          <a:prstGeom prst="rect">
            <a:avLst/>
          </a:prstGeom>
          <a:solidFill>
            <a:srgbClr val="293675"/>
          </a:solidFill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</a:rPr>
              <a:t>DIDATTICA DIGITALE INTEGRATA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5126854" y="5656943"/>
            <a:ext cx="5663066" cy="369332"/>
          </a:xfrm>
          <a:prstGeom prst="rect">
            <a:avLst/>
          </a:prstGeom>
          <a:solidFill>
            <a:srgbClr val="293675"/>
          </a:solidFill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</a:rPr>
              <a:t>IN LABORATORIO</a:t>
            </a:r>
            <a:endParaRPr lang="it-IT" b="1" dirty="0">
              <a:solidFill>
                <a:schemeClr val="bg1"/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4305" y="346339"/>
            <a:ext cx="2946305" cy="947889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4305" y="2498633"/>
            <a:ext cx="2772329" cy="4359366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274305" y="1476829"/>
            <a:ext cx="2946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Contesti e metodologie 1</a:t>
            </a:r>
            <a:endParaRPr lang="it-IT" b="1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26854" y="294332"/>
            <a:ext cx="5454060" cy="6372394"/>
          </a:xfrm>
          <a:prstGeom prst="rect">
            <a:avLst/>
          </a:prstGeom>
        </p:spPr>
      </p:pic>
      <p:cxnSp>
        <p:nvCxnSpPr>
          <p:cNvPr id="11" name="Connettore diritto 10"/>
          <p:cNvCxnSpPr/>
          <p:nvPr/>
        </p:nvCxnSpPr>
        <p:spPr>
          <a:xfrm flipH="1">
            <a:off x="-13061" y="1423851"/>
            <a:ext cx="343553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9459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4305" y="346339"/>
            <a:ext cx="2946305" cy="947889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4305" y="2498633"/>
            <a:ext cx="2772329" cy="4359366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274305" y="1476829"/>
            <a:ext cx="2946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Contesti e metodologie 2</a:t>
            </a:r>
            <a:endParaRPr lang="it-IT" b="1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619"/>
          <a:stretch/>
        </p:blipFill>
        <p:spPr>
          <a:xfrm>
            <a:off x="4858676" y="346339"/>
            <a:ext cx="6218626" cy="6335485"/>
          </a:xfrm>
          <a:prstGeom prst="rect">
            <a:avLst/>
          </a:prstGeom>
        </p:spPr>
      </p:pic>
      <p:cxnSp>
        <p:nvCxnSpPr>
          <p:cNvPr id="10" name="Connettore diritto 9"/>
          <p:cNvCxnSpPr/>
          <p:nvPr/>
        </p:nvCxnSpPr>
        <p:spPr>
          <a:xfrm flipH="1">
            <a:off x="-13061" y="1423851"/>
            <a:ext cx="343553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0874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4305" y="346339"/>
            <a:ext cx="2946305" cy="947889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4305" y="2498633"/>
            <a:ext cx="2772329" cy="4359366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274305" y="1476829"/>
            <a:ext cx="2946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Contesti e metodologie 3</a:t>
            </a:r>
            <a:endParaRPr lang="it-IT" b="1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52159" y="346339"/>
            <a:ext cx="4416523" cy="6218583"/>
          </a:xfrm>
          <a:prstGeom prst="rect">
            <a:avLst/>
          </a:prstGeom>
        </p:spPr>
      </p:pic>
      <p:cxnSp>
        <p:nvCxnSpPr>
          <p:cNvPr id="7" name="Connettore diritto 6"/>
          <p:cNvCxnSpPr/>
          <p:nvPr/>
        </p:nvCxnSpPr>
        <p:spPr>
          <a:xfrm flipH="1">
            <a:off x="-13061" y="1423851"/>
            <a:ext cx="343553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2223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4305" y="346339"/>
            <a:ext cx="2946305" cy="947889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4305" y="2498633"/>
            <a:ext cx="2772329" cy="4359366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274305" y="1476829"/>
            <a:ext cx="2946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I profili</a:t>
            </a:r>
            <a:endParaRPr lang="it-IT" b="1" dirty="0"/>
          </a:p>
        </p:txBody>
      </p:sp>
      <p:cxnSp>
        <p:nvCxnSpPr>
          <p:cNvPr id="7" name="Connettore diritto 6"/>
          <p:cNvCxnSpPr/>
          <p:nvPr/>
        </p:nvCxnSpPr>
        <p:spPr>
          <a:xfrm flipH="1">
            <a:off x="-13061" y="1423851"/>
            <a:ext cx="343553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magin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2286" y="694520"/>
            <a:ext cx="5861902" cy="6312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4000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4305" y="346339"/>
            <a:ext cx="2946305" cy="947889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4305" y="2498633"/>
            <a:ext cx="2772329" cy="4359366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274305" y="1476829"/>
            <a:ext cx="2946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I profili per sede</a:t>
            </a:r>
            <a:endParaRPr lang="it-IT" b="1" dirty="0"/>
          </a:p>
        </p:txBody>
      </p:sp>
      <p:cxnSp>
        <p:nvCxnSpPr>
          <p:cNvPr id="7" name="Connettore diritto 6"/>
          <p:cNvCxnSpPr/>
          <p:nvPr/>
        </p:nvCxnSpPr>
        <p:spPr>
          <a:xfrm flipH="1">
            <a:off x="-13061" y="1423851"/>
            <a:ext cx="343553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/>
        </p:nvSpPr>
        <p:spPr>
          <a:xfrm>
            <a:off x="3529013" y="1457335"/>
            <a:ext cx="837247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b="1" dirty="0" smtClean="0">
                <a:solidFill>
                  <a:srgbClr val="FF0000"/>
                </a:solidFill>
              </a:rPr>
              <a:t>Sede operativa di POMEZIA</a:t>
            </a:r>
          </a:p>
          <a:p>
            <a:r>
              <a:rPr lang="it-IT" sz="2200" b="1" dirty="0" smtClean="0"/>
              <a:t>Operatore del Benessere – Indirizzo ESTETISTA</a:t>
            </a:r>
          </a:p>
          <a:p>
            <a:r>
              <a:rPr lang="it-IT" sz="2200" b="1" dirty="0"/>
              <a:t>Operatore del Benessere – Indirizzo </a:t>
            </a:r>
            <a:r>
              <a:rPr lang="it-IT" sz="2200" b="1" dirty="0" smtClean="0"/>
              <a:t>ACCONCIATURA</a:t>
            </a:r>
          </a:p>
          <a:p>
            <a:r>
              <a:rPr lang="it-IT" sz="2200" b="1" dirty="0"/>
              <a:t>Operatore della Ristorazione – Indirizzo CUCINA</a:t>
            </a:r>
          </a:p>
          <a:p>
            <a:r>
              <a:rPr lang="it-IT" sz="2200" b="1" dirty="0" smtClean="0"/>
              <a:t>Operatore INFORMATICO </a:t>
            </a:r>
          </a:p>
          <a:p>
            <a:r>
              <a:rPr lang="it-IT" sz="2200" b="1" dirty="0"/>
              <a:t>Operatore della </a:t>
            </a:r>
            <a:r>
              <a:rPr lang="it-IT" sz="2200" b="1" dirty="0" smtClean="0"/>
              <a:t>LOGISTICA</a:t>
            </a:r>
            <a:endParaRPr lang="it-IT" sz="2200" b="1" dirty="0"/>
          </a:p>
          <a:p>
            <a:r>
              <a:rPr lang="it-IT" sz="2200" b="1" dirty="0" smtClean="0"/>
              <a:t> </a:t>
            </a:r>
          </a:p>
          <a:p>
            <a:endParaRPr lang="it-IT" sz="2200" b="1" dirty="0"/>
          </a:p>
        </p:txBody>
      </p:sp>
    </p:spTree>
    <p:extLst>
      <p:ext uri="{BB962C8B-B14F-4D97-AF65-F5344CB8AC3E}">
        <p14:creationId xmlns:p14="http://schemas.microsoft.com/office/powerpoint/2010/main" xmlns="" val="161302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4305" y="346339"/>
            <a:ext cx="2946305" cy="947889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4305" y="2498633"/>
            <a:ext cx="2772329" cy="4359366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274305" y="1476829"/>
            <a:ext cx="2946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Rete e social</a:t>
            </a:r>
            <a:endParaRPr lang="it-IT" b="1" dirty="0"/>
          </a:p>
        </p:txBody>
      </p:sp>
      <p:cxnSp>
        <p:nvCxnSpPr>
          <p:cNvPr id="7" name="Connettore diritto 6"/>
          <p:cNvCxnSpPr/>
          <p:nvPr/>
        </p:nvCxnSpPr>
        <p:spPr>
          <a:xfrm flipH="1">
            <a:off x="-13061" y="1423851"/>
            <a:ext cx="343553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82660" y="1106033"/>
            <a:ext cx="6629299" cy="5337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776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4305" y="346339"/>
            <a:ext cx="2946305" cy="947889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4305" y="2498633"/>
            <a:ext cx="2772329" cy="4359366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274305" y="1476829"/>
            <a:ext cx="2946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Per contattarci</a:t>
            </a:r>
            <a:endParaRPr lang="it-IT" b="1" dirty="0"/>
          </a:p>
        </p:txBody>
      </p:sp>
      <p:cxnSp>
        <p:nvCxnSpPr>
          <p:cNvPr id="7" name="Connettore diritto 6"/>
          <p:cNvCxnSpPr/>
          <p:nvPr/>
        </p:nvCxnSpPr>
        <p:spPr>
          <a:xfrm flipH="1">
            <a:off x="-13061" y="1423851"/>
            <a:ext cx="343553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/>
          <p:cNvSpPr txBox="1"/>
          <p:nvPr/>
        </p:nvSpPr>
        <p:spPr>
          <a:xfrm>
            <a:off x="3735962" y="6061890"/>
            <a:ext cx="80075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solidFill>
                  <a:srgbClr val="293675"/>
                </a:solidFill>
              </a:rPr>
              <a:t>www.formalbaorienta.it – www.formalba.it</a:t>
            </a:r>
            <a:endParaRPr lang="it-IT" sz="3200" b="1" dirty="0">
              <a:solidFill>
                <a:srgbClr val="293675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3735962" y="1318440"/>
            <a:ext cx="80075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293675"/>
                </a:solidFill>
              </a:rPr>
              <a:t>POMEZIA – Roberta Eramo</a:t>
            </a:r>
          </a:p>
          <a:p>
            <a:r>
              <a:rPr lang="it-IT" sz="2400" b="1" dirty="0" smtClean="0">
                <a:solidFill>
                  <a:srgbClr val="FF0000"/>
                </a:solidFill>
              </a:rPr>
              <a:t>pomezia@formalbaorienta.it</a:t>
            </a:r>
          </a:p>
          <a:p>
            <a:r>
              <a:rPr lang="it-IT" sz="2400" b="1" dirty="0" smtClean="0">
                <a:solidFill>
                  <a:srgbClr val="FF0000"/>
                </a:solidFill>
              </a:rPr>
              <a:t>pomezia@formalba.it</a:t>
            </a:r>
            <a:endParaRPr lang="it-IT" sz="2400" b="1" dirty="0">
              <a:solidFill>
                <a:srgbClr val="FF0000"/>
              </a:solidFill>
            </a:endParaRPr>
          </a:p>
        </p:txBody>
      </p:sp>
      <p:grpSp>
        <p:nvGrpSpPr>
          <p:cNvPr id="4" name="Gruppo 3"/>
          <p:cNvGrpSpPr/>
          <p:nvPr/>
        </p:nvGrpSpPr>
        <p:grpSpPr>
          <a:xfrm>
            <a:off x="8569721" y="870270"/>
            <a:ext cx="1951781" cy="1951781"/>
            <a:chOff x="5944087" y="2941684"/>
            <a:chExt cx="1951781" cy="1951781"/>
          </a:xfrm>
        </p:grpSpPr>
        <p:pic>
          <p:nvPicPr>
            <p:cNvPr id="18" name="Immagine 1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6214" t="7050" r="13225" b="45900"/>
            <a:stretch/>
          </p:blipFill>
          <p:spPr>
            <a:xfrm>
              <a:off x="5969725" y="2967801"/>
              <a:ext cx="1900507" cy="1900507"/>
            </a:xfrm>
            <a:prstGeom prst="ellipse">
              <a:avLst/>
            </a:prstGeom>
            <a:ln w="63500" cap="rnd">
              <a:solidFill>
                <a:schemeClr val="tx1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15" name="Ovale 14"/>
            <p:cNvSpPr/>
            <p:nvPr/>
          </p:nvSpPr>
          <p:spPr>
            <a:xfrm>
              <a:off x="5944087" y="2941684"/>
              <a:ext cx="1951781" cy="1951781"/>
            </a:xfrm>
            <a:prstGeom prst="ellipse">
              <a:avLst/>
            </a:prstGeom>
            <a:noFill/>
            <a:ln w="152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xmlns="" val="251093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6652</TotalTime>
  <Words>115</Words>
  <Application>Microsoft Office PowerPoint</Application>
  <PresentationFormat>Personalizzato</PresentationFormat>
  <Paragraphs>34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1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User</dc:creator>
  <cp:lastModifiedBy>Fabio Eramo</cp:lastModifiedBy>
  <cp:revision>64</cp:revision>
  <dcterms:created xsi:type="dcterms:W3CDTF">2020-11-09T08:47:15Z</dcterms:created>
  <dcterms:modified xsi:type="dcterms:W3CDTF">2020-11-21T20:44:18Z</dcterms:modified>
</cp:coreProperties>
</file>